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>
        <p:scale>
          <a:sx n="100" d="100"/>
          <a:sy n="100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775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15100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220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1196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0029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364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4216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46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6131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3862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DE69-F1F6-4720-B0C5-AAFA88B14806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FFA5-0A94-4DB1-9C30-5311BADF24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224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7DE6-158D-4516-9FF7-DB044F6AE314}" type="datetimeFigureOut">
              <a:rPr lang="en-CA" smtClean="0"/>
              <a:pPr/>
              <a:t>2019-01-01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EB75-9288-48C4-B13F-4E0C21A6835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3594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846" y="3971109"/>
            <a:ext cx="6557554" cy="1828800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Kemptville District Soccer Club </a:t>
            </a:r>
            <a:br>
              <a:rPr lang="en-CA" sz="4800" b="1" dirty="0" smtClean="0"/>
            </a:br>
            <a:r>
              <a:rPr lang="en-CA" sz="4800" b="1" dirty="0" smtClean="0"/>
              <a:t>Online Registration</a:t>
            </a:r>
            <a:endParaRPr lang="en-CA" sz="4800" b="1" dirty="0"/>
          </a:p>
        </p:txBody>
      </p:sp>
      <p:pic>
        <p:nvPicPr>
          <p:cNvPr id="1026" name="Picture 2" descr="C:\Users\Lou\Documents\Soccer General\KDSC_Logos\KDSC_LOGO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1" y="1423853"/>
            <a:ext cx="2181497" cy="193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713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Step 5: Paying for a Registration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 fontScale="85000" lnSpcReduction="1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A summary of your programs will be listed.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You can cancel a program PRIOR to purchasing by click the</a:t>
            </a:r>
          </a:p>
          <a:p>
            <a:pPr marL="171450" indent="-171450" algn="l"/>
            <a:r>
              <a:rPr lang="en-CA" sz="1800" dirty="0" smtClean="0"/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171450" indent="-171450" algn="l"/>
            <a:r>
              <a:rPr lang="en-CA" sz="1800" b="1" dirty="0" smtClean="0"/>
              <a:t>Step 5</a:t>
            </a:r>
            <a:endParaRPr lang="en-CA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To pay for your program, click “</a:t>
            </a:r>
            <a:r>
              <a:rPr lang="en-CA" sz="1800" b="1" dirty="0" smtClean="0"/>
              <a:t>Proceed to </a:t>
            </a:r>
            <a:r>
              <a:rPr lang="en-CA" sz="1800" b="1" dirty="0" smtClean="0"/>
              <a:t>Checkout” </a:t>
            </a:r>
            <a:r>
              <a:rPr lang="en-CA" sz="1800" dirty="0" smtClean="0"/>
              <a:t>to</a:t>
            </a:r>
            <a:r>
              <a:rPr lang="en-CA" sz="1800" dirty="0" smtClean="0"/>
              <a:t> pay by PayPal or </a:t>
            </a:r>
            <a:r>
              <a:rPr lang="en-CA" sz="1800" dirty="0" smtClean="0"/>
              <a:t>c</a:t>
            </a:r>
            <a:r>
              <a:rPr lang="en-CA" sz="1800" dirty="0" smtClean="0"/>
              <a:t>redit card, or</a:t>
            </a:r>
            <a:r>
              <a:rPr lang="en-CA" sz="1800" b="1" dirty="0" smtClean="0"/>
              <a:t> </a:t>
            </a:r>
            <a:r>
              <a:rPr lang="en-CA" sz="1800" b="1" dirty="0" smtClean="0"/>
              <a:t>“Submit and Pay Offline</a:t>
            </a:r>
            <a:r>
              <a:rPr lang="en-CA" sz="1800" b="1" dirty="0" smtClean="0"/>
              <a:t>” </a:t>
            </a:r>
            <a:r>
              <a:rPr lang="en-CA" sz="1800" dirty="0" smtClean="0"/>
              <a:t>and either mail </a:t>
            </a:r>
            <a:r>
              <a:rPr lang="en-CA" sz="1800" dirty="0" smtClean="0"/>
              <a:t>a cheque or come into the office to pay by cash or cheque.</a:t>
            </a:r>
            <a:r>
              <a:rPr lang="en-CA" sz="1800" dirty="0" smtClean="0"/>
              <a:t> </a:t>
            </a:r>
            <a:r>
              <a:rPr lang="en-CA" sz="1800" b="1" dirty="0" smtClean="0">
                <a:solidFill>
                  <a:srgbClr val="FF0000"/>
                </a:solidFill>
              </a:rPr>
              <a:t>The photo </a:t>
            </a:r>
            <a:r>
              <a:rPr lang="en-CA" sz="1800" b="1" dirty="0" smtClean="0">
                <a:solidFill>
                  <a:srgbClr val="FF0000"/>
                </a:solidFill>
              </a:rPr>
              <a:t>does</a:t>
            </a:r>
            <a:r>
              <a:rPr lang="en-CA" sz="1800" b="1" dirty="0" smtClean="0">
                <a:solidFill>
                  <a:srgbClr val="FF0000"/>
                </a:solidFill>
              </a:rPr>
              <a:t> not show the “Submit and Pay Offline” option</a:t>
            </a:r>
            <a:r>
              <a:rPr lang="en-CA" sz="1800" b="1" dirty="0" smtClean="0">
                <a:solidFill>
                  <a:srgbClr val="FF0000"/>
                </a:solidFill>
              </a:rPr>
              <a:t>. </a:t>
            </a:r>
            <a:endParaRPr lang="en-CA" sz="1800" b="1" dirty="0">
              <a:solidFill>
                <a:srgbClr val="FF0000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PayPal will open in a new window if you select “Proceed to Checkout.”  You can pay using PayPal or your credit card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77" y="947209"/>
            <a:ext cx="6300655" cy="4793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30" y="2482321"/>
            <a:ext cx="123296" cy="123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294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133" y="863600"/>
            <a:ext cx="6145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For further information or any issues please contact the club at:</a:t>
            </a:r>
          </a:p>
          <a:p>
            <a:endParaRPr lang="en-CA" dirty="0"/>
          </a:p>
          <a:p>
            <a:r>
              <a:rPr lang="en-CA" dirty="0" smtClean="0"/>
              <a:t>club@kemptvillesoccer.com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1616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0343" y="627017"/>
            <a:ext cx="7805057" cy="365760"/>
          </a:xfrm>
        </p:spPr>
        <p:txBody>
          <a:bodyPr>
            <a:normAutofit fontScale="90000"/>
          </a:bodyPr>
          <a:lstStyle/>
          <a:p>
            <a:r>
              <a:rPr lang="en-CA" sz="2800" b="1" dirty="0" smtClean="0"/>
              <a:t>Welcome to </a:t>
            </a:r>
            <a:r>
              <a:rPr lang="en-CA" sz="2800" b="1" dirty="0" smtClean="0"/>
              <a:t>Our </a:t>
            </a:r>
            <a:r>
              <a:rPr lang="en-CA" sz="2800" b="1" dirty="0" smtClean="0"/>
              <a:t>Online Registration System</a:t>
            </a:r>
            <a:br>
              <a:rPr lang="en-CA" sz="2800" b="1" dirty="0" smtClean="0"/>
            </a:br>
            <a:r>
              <a:rPr lang="en-CA" sz="2800" b="1" dirty="0" smtClean="0"/>
              <a:t>Step 1: Sign Up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/>
            <a:r>
              <a:rPr lang="en-CA" sz="1800" dirty="0" smtClean="0"/>
              <a:t>	</a:t>
            </a:r>
            <a:r>
              <a:rPr lang="en-CA" sz="1800" b="1" u="sng" dirty="0" smtClean="0"/>
              <a:t>Step 1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CA" sz="1800" dirty="0" smtClean="0"/>
              <a:t>This is a new registration system as of 2017.  If </a:t>
            </a:r>
            <a:r>
              <a:rPr lang="en-CA" sz="1800" dirty="0" smtClean="0"/>
              <a:t>you have an account you can log in using </a:t>
            </a:r>
            <a:r>
              <a:rPr lang="en-CA" sz="1800" dirty="0" smtClean="0"/>
              <a:t>the </a:t>
            </a:r>
            <a:r>
              <a:rPr lang="en-CA" sz="1800" b="1" dirty="0" smtClean="0">
                <a:solidFill>
                  <a:srgbClr val="FF0000"/>
                </a:solidFill>
              </a:rPr>
              <a:t>Login </a:t>
            </a:r>
            <a:r>
              <a:rPr lang="en-CA" sz="1800" dirty="0" smtClean="0"/>
              <a:t>on the upper right</a:t>
            </a:r>
            <a:r>
              <a:rPr lang="en-CA" sz="1800" dirty="0" smtClean="0"/>
              <a:t>. If you are having trouble loggin</a:t>
            </a:r>
            <a:r>
              <a:rPr lang="en-CA" sz="1800" dirty="0" smtClean="0"/>
              <a:t>g </a:t>
            </a:r>
            <a:r>
              <a:rPr lang="en-CA" sz="1800" dirty="0" smtClean="0"/>
              <a:t>in please contact club@kemptvillesoccer.com</a:t>
            </a:r>
            <a:endParaRPr lang="en-CA" sz="18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CA" sz="1800" dirty="0" smtClean="0"/>
              <a:t>If you do not have an account </a:t>
            </a:r>
            <a:r>
              <a:rPr lang="en-CA" sz="1800" dirty="0" smtClean="0"/>
              <a:t> select </a:t>
            </a:r>
            <a:r>
              <a:rPr lang="en-CA" sz="1800" dirty="0" smtClean="0"/>
              <a:t>the Members </a:t>
            </a:r>
            <a:r>
              <a:rPr lang="en-CA" sz="1800" dirty="0" smtClean="0"/>
              <a:t>tab and </a:t>
            </a:r>
            <a:r>
              <a:rPr lang="en-CA" sz="1800" dirty="0" smtClean="0"/>
              <a:t>select Login from the dropdown menu.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CA" sz="1800" dirty="0" smtClean="0"/>
              <a:t>Enter your email address in the </a:t>
            </a:r>
            <a:r>
              <a:rPr lang="en-CA" sz="1800" b="1" dirty="0" smtClean="0">
                <a:solidFill>
                  <a:srgbClr val="FF0000"/>
                </a:solidFill>
              </a:rPr>
              <a:t>Sign Up</a:t>
            </a:r>
            <a:r>
              <a:rPr lang="en-CA" sz="1800" b="1" dirty="0" smtClean="0"/>
              <a:t> </a:t>
            </a:r>
            <a:r>
              <a:rPr lang="en-CA" sz="1800" dirty="0" smtClean="0"/>
              <a:t>section.</a:t>
            </a:r>
          </a:p>
          <a:p>
            <a:pPr algn="l"/>
            <a:endParaRPr lang="en-CA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7" y="1886031"/>
            <a:ext cx="6131291" cy="401340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013865" y="4180114"/>
            <a:ext cx="1552399" cy="1378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493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 Step2: Creating Parent’s/Guardian’s Profile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/>
            <a:r>
              <a:rPr lang="en-CA" sz="1800" b="1" dirty="0" smtClean="0"/>
              <a:t>Step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Parents/Guardians will be required to enter their details first.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b="1" dirty="0" smtClean="0">
                <a:solidFill>
                  <a:srgbClr val="FF0000"/>
                </a:solidFill>
              </a:rPr>
              <a:t>DO NOT ENTER YOUR CHILD’S INFORMATION HERE.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Enter all your information as required.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Click submit.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17" y="947208"/>
            <a:ext cx="6211439" cy="5286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84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Step 3: Creating A Player Profile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/>
            <a:r>
              <a:rPr lang="en-CA" sz="1800" b="1" dirty="0" smtClean="0"/>
              <a:t>Step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You can now create a player profile.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Click the blue link “Click here to add family members”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71" y="947208"/>
            <a:ext cx="6277961" cy="53435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81667" y="2404533"/>
            <a:ext cx="5096933" cy="20150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83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Step 3 </a:t>
            </a:r>
            <a:r>
              <a:rPr lang="en-CA" sz="2800" b="1" dirty="0" err="1" smtClean="0"/>
              <a:t>Con’t</a:t>
            </a:r>
            <a:r>
              <a:rPr lang="en-CA" sz="2800" b="1" dirty="0" smtClean="0"/>
              <a:t>: Creating Your Family’s Profile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 fontScale="92500" lnSpcReduction="1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Fill in your family’s personal information.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We recommend using the </a:t>
            </a:r>
            <a:r>
              <a:rPr lang="en-CA" sz="1800" b="1" dirty="0" smtClean="0"/>
              <a:t>parent’s email address for all child players </a:t>
            </a:r>
            <a:r>
              <a:rPr lang="en-CA" sz="1800" dirty="0" smtClean="0"/>
              <a:t>as all communications from the Club will be sent to this email. Child and youth players do not require a password.</a:t>
            </a:r>
          </a:p>
          <a:p>
            <a:pPr marL="171450" indent="-171450" algn="l"/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If entering another parent or guardian, ensure you check off that they are an adult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If entering your child’s information, ensure “child” is selected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Click Submit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34" y="947209"/>
            <a:ext cx="5959650" cy="50725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938867" y="2404533"/>
            <a:ext cx="4639734" cy="2565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21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66" y="2133600"/>
            <a:ext cx="296334" cy="2963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Step 3 </a:t>
            </a:r>
            <a:r>
              <a:rPr lang="en-CA" sz="2800" b="1" dirty="0" err="1" smtClean="0"/>
              <a:t>Con’t</a:t>
            </a:r>
            <a:r>
              <a:rPr lang="en-CA" sz="2800" b="1" dirty="0" smtClean="0"/>
              <a:t>: Creating Your Family’s Profile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Adults on your profile are listed with the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You can edit a person’s profile by click on the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97" y="947208"/>
            <a:ext cx="6248120" cy="531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83" y="1246716"/>
            <a:ext cx="158750" cy="158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682067" y="1326091"/>
            <a:ext cx="1845734" cy="34660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45200" y="2429934"/>
            <a:ext cx="605367" cy="23621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528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Step 4: Registering for a Program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/>
            <a:r>
              <a:rPr lang="en-CA" sz="1800" b="1" dirty="0" smtClean="0"/>
              <a:t>Step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To view which programs a player has been registered to, click on the &gt;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800" dirty="0" smtClean="0"/>
              <a:t>To register for a program, click on “Register this person”</a:t>
            </a:r>
          </a:p>
          <a:p>
            <a:pPr marL="171450" indent="-171450"/>
            <a:endParaRPr lang="en-CA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47208"/>
            <a:ext cx="6316133" cy="53760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435601" y="3149600"/>
            <a:ext cx="1261532" cy="17187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5600" y="1837267"/>
            <a:ext cx="6248400" cy="32924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50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Registering for a Program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Select the program you want to register for.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49" y="947208"/>
            <a:ext cx="6297684" cy="512339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75733" y="1473200"/>
            <a:ext cx="6028267" cy="19473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2201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331" y="126999"/>
            <a:ext cx="7803069" cy="558801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Registering for a Program</a:t>
            </a:r>
            <a:endParaRPr lang="en-CA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392333" y="947208"/>
            <a:ext cx="2523067" cy="5809191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Fill out all required information and check off waivers.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CA" sz="1800" dirty="0" smtClean="0"/>
              <a:t>Click </a:t>
            </a:r>
            <a:r>
              <a:rPr lang="en-CA" sz="1800" b="1" dirty="0" smtClean="0"/>
              <a:t>Purchase Another or Proceed to Cart </a:t>
            </a:r>
            <a:r>
              <a:rPr lang="en-CA" sz="1800" dirty="0" smtClean="0"/>
              <a:t>at the bottom of the form.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56" y="947208"/>
            <a:ext cx="6287277" cy="5114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003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</TotalTime>
  <Words>383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Kemptville District Soccer Club  Online Registration</vt:lpstr>
      <vt:lpstr>Welcome to Our Online Registration System Step 1: Sign Up</vt:lpstr>
      <vt:lpstr> Step2: Creating Parent’s/Guardian’s Profile</vt:lpstr>
      <vt:lpstr>Step 3: Creating A Player Profile</vt:lpstr>
      <vt:lpstr>Step 3 Con’t: Creating Your Family’s Profile</vt:lpstr>
      <vt:lpstr>Step 3 Con’t: Creating Your Family’s Profile</vt:lpstr>
      <vt:lpstr>Step 4: Registering for a Program</vt:lpstr>
      <vt:lpstr>Registering for a Program</vt:lpstr>
      <vt:lpstr>Registering for a Program</vt:lpstr>
      <vt:lpstr>Step 5: Paying for a Registration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Kemptville DSC Registration</dc:title>
  <dc:creator>Dawn Dinsdale</dc:creator>
  <cp:lastModifiedBy>Lou Judge</cp:lastModifiedBy>
  <cp:revision>16</cp:revision>
  <dcterms:created xsi:type="dcterms:W3CDTF">2016-12-05T15:31:57Z</dcterms:created>
  <dcterms:modified xsi:type="dcterms:W3CDTF">2019-01-01T21:12:52Z</dcterms:modified>
</cp:coreProperties>
</file>